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" d="100"/>
          <a:sy n="12" d="100"/>
        </p:scale>
        <p:origin x="228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51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4215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11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237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5021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3102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84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809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1136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8569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3710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D0A8B-8C2D-432E-9C7B-6AD9122F1B5E}" type="datetimeFigureOut">
              <a:rPr lang="en-AU" smtClean="0"/>
              <a:t>27/02/2019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28CA0-827F-448B-B470-60E74029F8D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70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800425" cy="5486400"/>
          </a:xfrm>
          <a:prstGeom prst="rect">
            <a:avLst/>
          </a:prstGeom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828800" y="5776913"/>
            <a:ext cx="256032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-228456" tIns="0" rIns="0" bIns="0" anchor="ctr">
            <a:spAutoFit/>
          </a:bodyPr>
          <a:lstStyle>
            <a:lvl1pPr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(Time New Roman, 60)</a:t>
            </a:r>
            <a:endParaRPr lang="fa-IR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fa-I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en-A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(Time New Roman, 40)</a:t>
            </a:r>
            <a:endParaRPr lang="en-US" sz="4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(Time New Roman, Italic, 40)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zh-CN" sz="44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6842658" y="1973759"/>
            <a:ext cx="11508658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-228456" tIns="0" rIns="0" bIns="0" anchor="ctr">
            <a:spAutoFit/>
          </a:bodyPr>
          <a:lstStyle>
            <a:lvl1pPr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A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Congress or Event Logo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(Time New Roman, 40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b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133600" y="12101513"/>
            <a:ext cx="11887200" cy="8686800"/>
            <a:chOff x="2133600" y="12100719"/>
            <a:chExt cx="11887200" cy="8688401"/>
          </a:xfrm>
        </p:grpSpPr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rot="10800000" flipV="1">
              <a:off x="2133600" y="13262983"/>
              <a:ext cx="11887200" cy="7526137"/>
            </a:xfrm>
            <a:prstGeom prst="round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17" tIns="45696" rIns="91417" bIns="45696" anchor="ctr">
              <a:spAutoFit/>
            </a:bodyPr>
            <a:lstStyle>
              <a:lvl1pPr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Time New Roman, 30</a:t>
              </a: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 smtClean="0">
                <a:latin typeface="Times New Roman" pitchFamily="18" charset="0"/>
                <a:cs typeface="Times New Roman" pitchFamily="18" charset="0"/>
              </a:endParaRPr>
            </a:p>
            <a:p>
              <a:pPr algn="just" eaLnBrk="1" hangingPunct="1">
                <a:spcBef>
                  <a:spcPts val="125"/>
                </a:spcBef>
                <a:spcAft>
                  <a:spcPts val="125"/>
                </a:spcAft>
                <a:defRPr/>
              </a:pP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6248400" y="12100719"/>
              <a:ext cx="3657600" cy="914569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Introduction</a:t>
              </a:r>
              <a:endParaRPr lang="en-US" sz="3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15087600" y="12372975"/>
            <a:ext cx="11887200" cy="8415337"/>
            <a:chOff x="2209800" y="21320919"/>
            <a:chExt cx="11887200" cy="6312678"/>
          </a:xfrm>
        </p:grpSpPr>
        <p:sp>
          <p:nvSpPr>
            <p:cNvPr id="11" name="Rounded Rectangle 10"/>
            <p:cNvSpPr/>
            <p:nvPr/>
          </p:nvSpPr>
          <p:spPr>
            <a:xfrm>
              <a:off x="6324600" y="21320919"/>
              <a:ext cx="3657600" cy="990473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Results </a:t>
              </a:r>
            </a:p>
          </p:txBody>
        </p:sp>
        <p:sp>
          <p:nvSpPr>
            <p:cNvPr id="12" name="Text Box 278"/>
            <p:cNvSpPr txBox="1">
              <a:spLocks noChangeArrowheads="1"/>
            </p:cNvSpPr>
            <p:nvPr/>
          </p:nvSpPr>
          <p:spPr bwMode="auto">
            <a:xfrm>
              <a:off x="2209800" y="22463772"/>
              <a:ext cx="11887200" cy="5169825"/>
            </a:xfrm>
            <a:prstGeom prst="round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86212" tIns="43096" rIns="86212" bIns="43096">
              <a:spAutoFit/>
            </a:bodyPr>
            <a:lstStyle>
              <a:lvl1pPr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 defTabSz="863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863600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Time New Roman, 30</a:t>
              </a: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40"/>
          <p:cNvGrpSpPr>
            <a:grpSpLocks/>
          </p:cNvGrpSpPr>
          <p:nvPr/>
        </p:nvGrpSpPr>
        <p:grpSpPr bwMode="auto">
          <a:xfrm>
            <a:off x="2133600" y="22159913"/>
            <a:ext cx="11887200" cy="6886575"/>
            <a:chOff x="15011400" y="12405519"/>
            <a:chExt cx="11887200" cy="6885794"/>
          </a:xfrm>
        </p:grpSpPr>
        <p:sp>
          <p:nvSpPr>
            <p:cNvPr id="14" name="Rectangle 133"/>
            <p:cNvSpPr>
              <a:spLocks noChangeArrowheads="1"/>
            </p:cNvSpPr>
            <p:nvPr/>
          </p:nvSpPr>
          <p:spPr bwMode="auto">
            <a:xfrm>
              <a:off x="15011400" y="13537278"/>
              <a:ext cx="11887200" cy="5754035"/>
            </a:xfrm>
            <a:prstGeom prst="roundRect">
              <a:avLst/>
            </a:prstGeom>
            <a:ln/>
            <a:ex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lIns="91417" tIns="45696" rIns="91417" bIns="45696" anchor="ctr">
              <a:spAutoFit/>
            </a:bodyPr>
            <a:lstStyle/>
            <a:p>
              <a:pPr algn="just"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Time New Roman, 30</a:t>
              </a: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indent="454025" algn="just" defTabSz="3762024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3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19126200" y="12405519"/>
              <a:ext cx="3657600" cy="838105"/>
            </a:xfrm>
            <a:prstGeom prst="roundRect">
              <a:avLst>
                <a:gd name="adj" fmla="val 13791"/>
              </a:avLst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376202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Methods</a:t>
              </a:r>
              <a:endParaRPr lang="en-US" sz="34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" name="Group 41"/>
          <p:cNvGrpSpPr>
            <a:grpSpLocks/>
          </p:cNvGrpSpPr>
          <p:nvPr/>
        </p:nvGrpSpPr>
        <p:grpSpPr bwMode="auto">
          <a:xfrm>
            <a:off x="15087600" y="23291800"/>
            <a:ext cx="11887200" cy="5754688"/>
            <a:chOff x="15240000" y="19949319"/>
            <a:chExt cx="11887200" cy="3323925"/>
          </a:xfrm>
        </p:grpSpPr>
        <p:sp>
          <p:nvSpPr>
            <p:cNvPr id="17" name="TextBox 3"/>
            <p:cNvSpPr txBox="1">
              <a:spLocks noChangeArrowheads="1"/>
            </p:cNvSpPr>
            <p:nvPr/>
          </p:nvSpPr>
          <p:spPr bwMode="auto">
            <a:xfrm>
              <a:off x="15240000" y="21092762"/>
              <a:ext cx="11887200" cy="2180482"/>
            </a:xfrm>
            <a:prstGeom prst="round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5pPr>
              <a:lvl6pPr marL="25146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6pPr>
              <a:lvl7pPr marL="29718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7pPr>
              <a:lvl8pPr marL="34290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8pPr>
              <a:lvl9pPr marL="3886200" indent="-228600" defTabSz="3760788" eaLnBrk="0" fontAlgn="base" hangingPunct="0">
                <a:spcBef>
                  <a:spcPct val="0"/>
                </a:spcBef>
                <a:spcAft>
                  <a:spcPct val="0"/>
                </a:spcAft>
                <a:defRPr sz="7400">
                  <a:solidFill>
                    <a:schemeClr val="tx1"/>
                  </a:solidFill>
                  <a:latin typeface="Franklin Gothic Book" panose="020B0503020102020204" pitchFamily="34" charset="0"/>
                  <a:cs typeface="Arial" panose="020B0604020202020204" pitchFamily="34" charset="0"/>
                </a:defRPr>
              </a:lvl9pPr>
            </a:lstStyle>
            <a:p>
              <a:pPr algn="just">
                <a:defRPr/>
              </a:pPr>
              <a:r>
                <a:rPr lang="en-US" sz="3200" dirty="0">
                  <a:latin typeface="Times New Roman" pitchFamily="18" charset="0"/>
                  <a:cs typeface="Times New Roman" pitchFamily="18" charset="0"/>
                </a:rPr>
                <a:t>Time New Roman, 30</a:t>
              </a: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>
                <a:defRPr/>
              </a:pPr>
              <a:endPara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19354800" y="19949319"/>
              <a:ext cx="3657600" cy="911578"/>
            </a:xfrm>
            <a:prstGeom prst="round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4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Conclusion</a:t>
              </a:r>
              <a:endPara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11849100" y="32513611"/>
            <a:ext cx="57848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1pPr>
            <a:lvl2pPr marL="742950" indent="-28575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2pPr>
            <a:lvl3pPr marL="11430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3pPr>
            <a:lvl4pPr marL="16002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4pPr>
            <a:lvl5pPr marL="2057400" indent="-228600"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5pPr>
            <a:lvl6pPr marL="25146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6pPr>
            <a:lvl7pPr marL="29718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7pPr>
            <a:lvl8pPr marL="34290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8pPr>
            <a:lvl9pPr marL="3886200" indent="-228600" defTabSz="3760788" eaLnBrk="0" fontAlgn="base" hangingPunct="0">
              <a:spcBef>
                <a:spcPct val="0"/>
              </a:spcBef>
              <a:spcAft>
                <a:spcPct val="0"/>
              </a:spcAft>
              <a:defRPr sz="7400">
                <a:solidFill>
                  <a:schemeClr val="tx1"/>
                </a:solidFill>
                <a:latin typeface="Franklin Gothic Book" panose="020B05030201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Tables &amp; Figures</a:t>
            </a:r>
          </a:p>
        </p:txBody>
      </p:sp>
    </p:spTree>
    <p:extLst>
      <p:ext uri="{BB962C8B-B14F-4D97-AF65-F5344CB8AC3E}">
        <p14:creationId xmlns:p14="http://schemas.microsoft.com/office/powerpoint/2010/main" val="14431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66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</dc:creator>
  <cp:lastModifiedBy>mt-as</cp:lastModifiedBy>
  <cp:revision>3</cp:revision>
  <dcterms:created xsi:type="dcterms:W3CDTF">2019-01-27T09:04:42Z</dcterms:created>
  <dcterms:modified xsi:type="dcterms:W3CDTF">2019-02-27T08:04:55Z</dcterms:modified>
</cp:coreProperties>
</file>